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1" r:id="rId1"/>
  </p:sldMasterIdLst>
  <p:notesMasterIdLst>
    <p:notesMasterId r:id="rId81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18" r:id="rId54"/>
    <p:sldId id="324" r:id="rId55"/>
    <p:sldId id="325" r:id="rId56"/>
    <p:sldId id="319" r:id="rId57"/>
    <p:sldId id="320" r:id="rId58"/>
    <p:sldId id="321" r:id="rId59"/>
    <p:sldId id="322" r:id="rId60"/>
    <p:sldId id="323" r:id="rId61"/>
    <p:sldId id="309" r:id="rId62"/>
    <p:sldId id="310" r:id="rId63"/>
    <p:sldId id="311" r:id="rId64"/>
    <p:sldId id="312" r:id="rId65"/>
    <p:sldId id="313" r:id="rId66"/>
    <p:sldId id="314" r:id="rId67"/>
    <p:sldId id="315" r:id="rId68"/>
    <p:sldId id="316" r:id="rId69"/>
    <p:sldId id="339" r:id="rId70"/>
    <p:sldId id="334" r:id="rId71"/>
    <p:sldId id="329" r:id="rId72"/>
    <p:sldId id="330" r:id="rId73"/>
    <p:sldId id="331" r:id="rId74"/>
    <p:sldId id="332" r:id="rId75"/>
    <p:sldId id="333" r:id="rId76"/>
    <p:sldId id="335" r:id="rId77"/>
    <p:sldId id="336" r:id="rId78"/>
    <p:sldId id="338" r:id="rId79"/>
    <p:sldId id="337" r:id="rId8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339933"/>
    <a:srgbClr val="FFFF99"/>
    <a:srgbClr val="FFFF66"/>
    <a:srgbClr val="F85A28"/>
    <a:srgbClr val="22EE35"/>
    <a:srgbClr val="FFFFFF"/>
    <a:srgbClr val="D5DE7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761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344"/>
    </p:cViewPr>
  </p:sorterViewPr>
  <p:notesViewPr>
    <p:cSldViewPr>
      <p:cViewPr varScale="1">
        <p:scale>
          <a:sx n="56" d="100"/>
          <a:sy n="56" d="100"/>
        </p:scale>
        <p:origin x="-2838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presProps" Target="presProp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EC878E-700A-42D0-9CE8-6EB28990D54B}" type="datetimeFigureOut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5F2DA9-5ECD-42D0-977F-72F27DDF99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5F2DA9-5ECD-42D0-977F-72F27DDF999D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5F2DA9-5ECD-42D0-977F-72F27DDF999D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5F2DA9-5ECD-42D0-977F-72F27DDF999D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5F2DA9-5ECD-42D0-977F-72F27DDF999D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5F2DA9-5ECD-42D0-977F-72F27DDF999D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5F2DA9-5ECD-42D0-977F-72F27DDF999D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5F2DA9-5ECD-42D0-977F-72F27DDF999D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5F2DA9-5ECD-42D0-977F-72F27DDF999D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5F2DA9-5ECD-42D0-977F-72F27DDF999D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5F2DA9-5ECD-42D0-977F-72F27DDF999D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5F2DA9-5ECD-42D0-977F-72F27DDF999D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5F2DA9-5ECD-42D0-977F-72F27DDF999D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5F2DA9-5ECD-42D0-977F-72F27DDF999D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97ADFE5-3C5C-48E8-B702-0ED65E2830DE}" type="datetimeFigureOut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F3B0742-87FE-4F9C-BF1A-2C45B68D97C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hecker/>
    <p:sndAc>
      <p:stSnd>
        <p:snd r:embed="rId1" name="chimes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DFE5-3C5C-48E8-B702-0ED65E2830DE}" type="datetimeFigureOut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0742-87FE-4F9C-BF1A-2C45B68D97C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hecker/>
    <p:sndAc>
      <p:stSnd>
        <p:snd r:embed="rId1" name="chimes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DFE5-3C5C-48E8-B702-0ED65E2830DE}" type="datetimeFigureOut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0742-87FE-4F9C-BF1A-2C45B68D97C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hecker/>
    <p:sndAc>
      <p:stSnd>
        <p:snd r:embed="rId1" name="chimes.wav" builtIn="1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DFE5-3C5C-48E8-B702-0ED65E2830DE}" type="datetimeFigureOut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0742-87FE-4F9C-BF1A-2C45B68D97C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hecker/>
    <p:sndAc>
      <p:stSnd>
        <p:snd r:embed="rId1" name="chimes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DFE5-3C5C-48E8-B702-0ED65E2830DE}" type="datetimeFigureOut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0742-87FE-4F9C-BF1A-2C45B68D97C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hecker/>
    <p:sndAc>
      <p:stSnd>
        <p:snd r:embed="rId1" name="chimes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DFE5-3C5C-48E8-B702-0ED65E2830DE}" type="datetimeFigureOut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0742-87FE-4F9C-BF1A-2C45B68D97C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hecker/>
    <p:sndAc>
      <p:stSnd>
        <p:snd r:embed="rId1" name="chimes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DFE5-3C5C-48E8-B702-0ED65E2830DE}" type="datetimeFigureOut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0742-87FE-4F9C-BF1A-2C45B68D97C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hecker/>
    <p:sndAc>
      <p:stSnd>
        <p:snd r:embed="rId1" name="chimes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97ADFE5-3C5C-48E8-B702-0ED65E2830DE}" type="datetimeFigureOut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F3B0742-87FE-4F9C-BF1A-2C45B68D97C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  <p:transition>
    <p:checker/>
    <p:sndAc>
      <p:stSnd>
        <p:snd r:embed="rId1" name="chimes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97ADFE5-3C5C-48E8-B702-0ED65E2830DE}" type="datetimeFigureOut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F3B0742-87FE-4F9C-BF1A-2C45B68D97C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hecker/>
    <p:sndAc>
      <p:stSnd>
        <p:snd r:embed="rId1" name="chimes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DFE5-3C5C-48E8-B702-0ED65E2830DE}" type="datetimeFigureOut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0742-87FE-4F9C-BF1A-2C45B68D97C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hecker/>
    <p:sndAc>
      <p:stSnd>
        <p:snd r:embed="rId1" name="chimes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DFE5-3C5C-48E8-B702-0ED65E2830DE}" type="datetimeFigureOut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0742-87FE-4F9C-BF1A-2C45B68D97C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hecker/>
    <p:sndAc>
      <p:stSnd>
        <p:snd r:embed="rId1" name="chimes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DFE5-3C5C-48E8-B702-0ED65E2830DE}" type="datetimeFigureOut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0742-87FE-4F9C-BF1A-2C45B68D97C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hecker/>
    <p:sndAc>
      <p:stSnd>
        <p:snd r:embed="rId1" name="chimes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97ADFE5-3C5C-48E8-B702-0ED65E2830DE}" type="datetimeFigureOut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F3B0742-87FE-4F9C-BF1A-2C45B68D97C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904" r:id="rId3"/>
    <p:sldLayoutId id="2147483905" r:id="rId4"/>
    <p:sldLayoutId id="2147483906" r:id="rId5"/>
    <p:sldLayoutId id="2147483907" r:id="rId6"/>
    <p:sldLayoutId id="2147483908" r:id="rId7"/>
    <p:sldLayoutId id="2147483909" r:id="rId8"/>
    <p:sldLayoutId id="2147483910" r:id="rId9"/>
    <p:sldLayoutId id="2147483911" r:id="rId10"/>
    <p:sldLayoutId id="2147483912" r:id="rId11"/>
    <p:sldLayoutId id="2147483696" r:id="rId12"/>
  </p:sldLayoutIdLst>
  <p:transition>
    <p:checker/>
    <p:sndAc>
      <p:stSnd>
        <p:snd r:embed="rId14" name="chimes.wav" builtIn="1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 shadeToTitle="1">
        <a:gradFill flip="none" rotWithShape="1">
          <a:gsLst>
            <a:gs pos="0">
              <a:srgbClr val="825600">
                <a:alpha val="65000"/>
              </a:srgbClr>
            </a:gs>
            <a:gs pos="13000">
              <a:srgbClr val="FFA800"/>
            </a:gs>
            <a:gs pos="28000">
              <a:srgbClr val="825600"/>
            </a:gs>
            <a:gs pos="42999">
              <a:srgbClr val="FFA800"/>
            </a:gs>
            <a:gs pos="58000">
              <a:srgbClr val="825600"/>
            </a:gs>
            <a:gs pos="72000">
              <a:srgbClr val="FFA800"/>
            </a:gs>
            <a:gs pos="87000">
              <a:srgbClr val="825600"/>
            </a:gs>
            <a:gs pos="100000">
              <a:srgbClr val="FFA8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4038600"/>
          </a:xfrm>
        </p:spPr>
        <p:txBody>
          <a:bodyPr>
            <a:noAutofit/>
          </a:bodyPr>
          <a:lstStyle/>
          <a:p>
            <a:r>
              <a:rPr lang="en-US" sz="9600" i="1" dirty="0" smtClean="0"/>
              <a:t> CLASS III QUIZ</a:t>
            </a:r>
            <a:endParaRPr lang="en-US" sz="9600" i="1" dirty="0"/>
          </a:p>
        </p:txBody>
      </p:sp>
    </p:spTree>
  </p:cSld>
  <p:clrMapOvr>
    <a:masterClrMapping/>
  </p:clrMapOvr>
  <p:transition>
    <p:checker/>
    <p:sndAc>
      <p:stSnd>
        <p:snd r:embed="rId3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686800" cy="41751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800" dirty="0" smtClean="0"/>
              <a:t>He asked for a pizza _______</a:t>
            </a:r>
          </a:p>
          <a:p>
            <a:pPr>
              <a:buNone/>
            </a:pPr>
            <a:r>
              <a:rPr lang="en-US" sz="4800" dirty="0" smtClean="0"/>
              <a:t>                          byte/bite</a:t>
            </a:r>
            <a:endParaRPr lang="en-US" sz="4800" dirty="0"/>
          </a:p>
        </p:txBody>
      </p:sp>
    </p:spTree>
  </p:cSld>
  <p:clrMapOvr>
    <a:masterClrMapping/>
  </p:clrMapOvr>
  <p:transition>
    <p:checker/>
    <p:sndAc>
      <p:stSnd>
        <p:snd r:embed="rId3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 shadeToTitle="1"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2819400"/>
          </a:xfrm>
        </p:spPr>
        <p:txBody>
          <a:bodyPr>
            <a:normAutofit/>
          </a:bodyPr>
          <a:lstStyle/>
          <a:p>
            <a:pPr algn="ctr"/>
            <a:r>
              <a:rPr lang="en-US" sz="7200" i="1" dirty="0" smtClean="0">
                <a:solidFill>
                  <a:schemeClr val="bg2"/>
                </a:solidFill>
              </a:rPr>
              <a:t/>
            </a:r>
            <a:br>
              <a:rPr lang="en-US" sz="7200" i="1" dirty="0" smtClean="0">
                <a:solidFill>
                  <a:schemeClr val="bg2"/>
                </a:solidFill>
              </a:rPr>
            </a:br>
            <a:r>
              <a:rPr lang="en-US" sz="8000" i="1" dirty="0" smtClean="0">
                <a:solidFill>
                  <a:schemeClr val="bg2"/>
                </a:solidFill>
              </a:rPr>
              <a:t>Synonyms</a:t>
            </a:r>
            <a:endParaRPr lang="en-US" sz="8000" i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>
    <p:checker/>
    <p:sndAc>
      <p:stSnd>
        <p:snd r:embed="rId3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5400" dirty="0" smtClean="0"/>
              <a:t>Find out the odd one</a:t>
            </a:r>
            <a:endParaRPr lang="en-US" sz="5400" dirty="0"/>
          </a:p>
        </p:txBody>
      </p:sp>
    </p:spTree>
  </p:cSld>
  <p:clrMapOvr>
    <a:masterClrMapping/>
  </p:clrMapOvr>
  <p:transition>
    <p:checker/>
    <p:sndAc>
      <p:stSnd>
        <p:snd r:embed="rId3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667000"/>
            <a:ext cx="8458200" cy="2743200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Energy                  Power                                            Strain</a:t>
            </a:r>
            <a:endParaRPr lang="en-US" sz="4800" b="1" dirty="0"/>
          </a:p>
        </p:txBody>
      </p:sp>
    </p:spTree>
  </p:cSld>
  <p:clrMapOvr>
    <a:masterClrMapping/>
  </p:clrMapOvr>
  <p:transition>
    <p:checker/>
    <p:sndAc>
      <p:stSnd>
        <p:snd r:embed="rId3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4800" dirty="0" smtClean="0"/>
          </a:p>
          <a:p>
            <a:pPr>
              <a:buNone/>
            </a:pPr>
            <a:r>
              <a:rPr lang="en-US" sz="4800" b="1" dirty="0" smtClean="0"/>
              <a:t>Goal                          Success                           </a:t>
            </a:r>
          </a:p>
          <a:p>
            <a:pPr>
              <a:buNone/>
            </a:pPr>
            <a:r>
              <a:rPr lang="en-US" sz="4800" b="1" dirty="0" smtClean="0"/>
              <a:t>              Target</a:t>
            </a:r>
            <a:endParaRPr lang="en-US" sz="4800" b="1" dirty="0"/>
          </a:p>
        </p:txBody>
      </p:sp>
    </p:spTree>
  </p:cSld>
  <p:clrMapOvr>
    <a:masterClrMapping/>
  </p:clrMapOvr>
  <p:transition>
    <p:checker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83936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800" dirty="0" smtClean="0"/>
          </a:p>
          <a:p>
            <a:pPr>
              <a:buNone/>
            </a:pPr>
            <a:endParaRPr lang="en-US" sz="4800" dirty="0" smtClean="0"/>
          </a:p>
          <a:p>
            <a:pPr>
              <a:buNone/>
            </a:pPr>
            <a:r>
              <a:rPr lang="en-US" sz="4800" b="1" dirty="0" smtClean="0"/>
              <a:t> Admire                     Praise</a:t>
            </a:r>
          </a:p>
          <a:p>
            <a:pPr>
              <a:buNone/>
            </a:pPr>
            <a:r>
              <a:rPr lang="en-US" sz="4800" b="1" dirty="0" smtClean="0"/>
              <a:t>              Achieve                             </a:t>
            </a:r>
            <a:endParaRPr lang="en-US" sz="4800" b="1" dirty="0"/>
          </a:p>
        </p:txBody>
      </p:sp>
    </p:spTree>
  </p:cSld>
  <p:clrMapOvr>
    <a:masterClrMapping/>
  </p:clrMapOvr>
  <p:transition>
    <p:checker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98136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800" dirty="0" smtClean="0"/>
          </a:p>
          <a:p>
            <a:pPr>
              <a:buNone/>
            </a:pPr>
            <a:r>
              <a:rPr lang="en-US" sz="4800" dirty="0" smtClean="0"/>
              <a:t> </a:t>
            </a:r>
            <a:r>
              <a:rPr lang="en-US" sz="4800" b="1" dirty="0" smtClean="0"/>
              <a:t>Diligent                   Perfect                    </a:t>
            </a:r>
          </a:p>
          <a:p>
            <a:pPr>
              <a:buNone/>
            </a:pPr>
            <a:r>
              <a:rPr lang="en-US" sz="4800" b="1" dirty="0" smtClean="0"/>
              <a:t>    Hardworking</a:t>
            </a:r>
            <a:endParaRPr lang="en-US" sz="4800" b="1" dirty="0"/>
          </a:p>
        </p:txBody>
      </p:sp>
    </p:spTree>
  </p:cSld>
  <p:clrMapOvr>
    <a:masterClrMapping/>
  </p:clrMapOvr>
  <p:transition>
    <p:checker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26736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800" dirty="0" smtClean="0"/>
          </a:p>
          <a:p>
            <a:pPr>
              <a:buNone/>
            </a:pPr>
            <a:r>
              <a:rPr lang="en-US" sz="4800" b="1" dirty="0" smtClean="0"/>
              <a:t>Spacious              Freedom                      </a:t>
            </a:r>
          </a:p>
          <a:p>
            <a:pPr>
              <a:buNone/>
            </a:pPr>
            <a:r>
              <a:rPr lang="en-US" sz="4800" b="1" dirty="0" smtClean="0"/>
              <a:t>                Liberty</a:t>
            </a:r>
            <a:endParaRPr lang="en-US" sz="4800" b="1" dirty="0"/>
          </a:p>
        </p:txBody>
      </p:sp>
    </p:spTree>
  </p:cSld>
  <p:clrMapOvr>
    <a:masterClrMapping/>
  </p:clrMapOvr>
  <p:transition>
    <p:checker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267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800" dirty="0" smtClean="0"/>
              <a:t> </a:t>
            </a:r>
          </a:p>
          <a:p>
            <a:pPr>
              <a:buNone/>
            </a:pPr>
            <a:r>
              <a:rPr lang="en-US" sz="4800" b="1" dirty="0" smtClean="0"/>
              <a:t>Enough               Required                  </a:t>
            </a:r>
          </a:p>
          <a:p>
            <a:pPr>
              <a:buNone/>
            </a:pPr>
            <a:r>
              <a:rPr lang="en-US" sz="4800" b="1" dirty="0" smtClean="0"/>
              <a:t>            Sufficient</a:t>
            </a:r>
            <a:endParaRPr lang="en-US" sz="4800" b="1" dirty="0"/>
          </a:p>
        </p:txBody>
      </p:sp>
    </p:spTree>
  </p:cSld>
  <p:clrMapOvr>
    <a:masterClrMapping/>
  </p:clrMapOvr>
  <p:transition>
    <p:checker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4336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800" dirty="0" smtClean="0"/>
          </a:p>
          <a:p>
            <a:pPr>
              <a:buNone/>
            </a:pPr>
            <a:r>
              <a:rPr lang="en-US" sz="4800" dirty="0" smtClean="0"/>
              <a:t> </a:t>
            </a:r>
            <a:r>
              <a:rPr lang="en-US" sz="4800" b="1" dirty="0" smtClean="0"/>
              <a:t>Astonish            Hilarious                 </a:t>
            </a:r>
          </a:p>
          <a:p>
            <a:pPr>
              <a:buNone/>
            </a:pPr>
            <a:r>
              <a:rPr lang="en-US" sz="4800" b="1" dirty="0" smtClean="0"/>
              <a:t>              Surprise     </a:t>
            </a:r>
            <a:endParaRPr lang="en-US" sz="4800" b="1" dirty="0"/>
          </a:p>
        </p:txBody>
      </p:sp>
    </p:spTree>
  </p:cSld>
  <p:clrMapOvr>
    <a:masterClrMapping/>
  </p:clrMapOvr>
  <p:transition>
    <p:checker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D6B19C">
                <a:alpha val="0"/>
              </a:srgbClr>
            </a:gs>
            <a:gs pos="0">
              <a:srgbClr val="D6B19C">
                <a:alpha val="0"/>
              </a:srgbClr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4025" y="381000"/>
            <a:ext cx="8689975" cy="3048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200" i="1" dirty="0" smtClean="0"/>
              <a:t/>
            </a:r>
            <a:br>
              <a:rPr lang="en-US" sz="7200" i="1" dirty="0" smtClean="0"/>
            </a:br>
            <a:r>
              <a:rPr lang="en-US" sz="7200" i="1" dirty="0" smtClean="0"/>
              <a:t/>
            </a:r>
            <a:br>
              <a:rPr lang="en-US" sz="7200" i="1" dirty="0" smtClean="0"/>
            </a:br>
            <a:r>
              <a:rPr lang="en-US" sz="7200" i="1" dirty="0" smtClean="0"/>
              <a:t/>
            </a:r>
            <a:br>
              <a:rPr lang="en-US" sz="7200" i="1" dirty="0" smtClean="0"/>
            </a:br>
            <a:r>
              <a:rPr lang="en-US" sz="7200" i="1" dirty="0" smtClean="0"/>
              <a:t>Word   Magic </a:t>
            </a:r>
            <a:endParaRPr lang="en-US" sz="7200" i="1" dirty="0"/>
          </a:p>
        </p:txBody>
      </p:sp>
    </p:spTree>
  </p:cSld>
  <p:clrMapOvr>
    <a:masterClrMapping/>
  </p:clrMapOvr>
  <p:transition>
    <p:checker/>
    <p:sndAc>
      <p:stSnd>
        <p:snd r:embed="rId3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62000" y="1143000"/>
            <a:ext cx="7467600" cy="3124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5400" i="1" dirty="0" smtClean="0"/>
              <a:t>                          </a:t>
            </a:r>
          </a:p>
          <a:p>
            <a:pPr>
              <a:buNone/>
            </a:pPr>
            <a:r>
              <a:rPr lang="en-US" sz="5400" b="1" i="1" dirty="0" smtClean="0"/>
              <a:t>     </a:t>
            </a:r>
            <a:r>
              <a:rPr lang="en-US" sz="7200" b="1" i="1" dirty="0" smtClean="0">
                <a:solidFill>
                  <a:schemeClr val="bg2"/>
                </a:solidFill>
              </a:rPr>
              <a:t>ANTONYMS</a:t>
            </a:r>
            <a:endParaRPr lang="en-US" sz="7200" b="1" i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>
    <p:checker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9600" b="1" dirty="0" smtClean="0"/>
              <a:t>Fresh</a:t>
            </a:r>
            <a:r>
              <a:rPr lang="en-US" sz="4000" b="1" dirty="0" smtClean="0"/>
              <a:t>   bread</a:t>
            </a:r>
            <a:endParaRPr lang="en-US" sz="4000" b="1" dirty="0"/>
          </a:p>
        </p:txBody>
      </p:sp>
    </p:spTree>
  </p:cSld>
  <p:clrMapOvr>
    <a:masterClrMapping/>
  </p:clrMapOvr>
  <p:transition>
    <p:checker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sz="4000" b="1" dirty="0" smtClean="0"/>
              <a:t>  </a:t>
            </a:r>
            <a:r>
              <a:rPr lang="en-US" sz="9600" b="1" dirty="0" smtClean="0"/>
              <a:t>Clever </a:t>
            </a:r>
            <a:r>
              <a:rPr lang="en-US" sz="4000" b="1" dirty="0" smtClean="0"/>
              <a:t> Birds</a:t>
            </a:r>
          </a:p>
          <a:p>
            <a:pPr>
              <a:buNone/>
            </a:pPr>
            <a:endParaRPr lang="en-US" sz="4000" b="1" dirty="0"/>
          </a:p>
        </p:txBody>
      </p:sp>
    </p:spTree>
  </p:cSld>
  <p:clrMapOvr>
    <a:masterClrMapping/>
  </p:clrMapOvr>
  <p:transition>
    <p:checker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sz="9600" b="1" dirty="0" smtClean="0"/>
              <a:t>Wide</a:t>
            </a:r>
            <a:r>
              <a:rPr lang="en-US" sz="4000" b="1" dirty="0" smtClean="0"/>
              <a:t>  Road</a:t>
            </a:r>
            <a:endParaRPr lang="en-US" sz="4000" b="1" dirty="0"/>
          </a:p>
        </p:txBody>
      </p:sp>
    </p:spTree>
  </p:cSld>
  <p:clrMapOvr>
    <a:masterClrMapping/>
  </p:clrMapOvr>
  <p:transition>
    <p:checker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sz="4000" b="1" dirty="0" smtClean="0"/>
          </a:p>
          <a:p>
            <a:pPr>
              <a:buNone/>
            </a:pPr>
            <a:r>
              <a:rPr lang="en-US" sz="4000" b="1" dirty="0" smtClean="0"/>
              <a:t> </a:t>
            </a:r>
            <a:r>
              <a:rPr lang="en-US" sz="8800" b="1" dirty="0" smtClean="0"/>
              <a:t>Expensive</a:t>
            </a:r>
            <a:r>
              <a:rPr lang="en-US" sz="4000" b="1" dirty="0" smtClean="0"/>
              <a:t>   </a:t>
            </a:r>
            <a:r>
              <a:rPr lang="en-US" sz="4800" b="1" dirty="0" smtClean="0"/>
              <a:t>Ring</a:t>
            </a:r>
            <a:endParaRPr lang="en-US" sz="4800" b="1" dirty="0"/>
          </a:p>
        </p:txBody>
      </p:sp>
    </p:spTree>
  </p:cSld>
  <p:clrMapOvr>
    <a:masterClrMapping/>
  </p:clrMapOvr>
  <p:transition>
    <p:checker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000" b="1" dirty="0" smtClean="0"/>
              <a:t> </a:t>
            </a:r>
          </a:p>
          <a:p>
            <a:pPr>
              <a:buNone/>
            </a:pPr>
            <a:r>
              <a:rPr lang="en-US" sz="8000" b="1" dirty="0" smtClean="0"/>
              <a:t>Interesting </a:t>
            </a:r>
            <a:r>
              <a:rPr lang="en-US" sz="4000" b="1" dirty="0" smtClean="0"/>
              <a:t> Movie</a:t>
            </a:r>
            <a:endParaRPr lang="en-US" sz="4000" b="1" dirty="0"/>
          </a:p>
        </p:txBody>
      </p:sp>
    </p:spTree>
  </p:cSld>
  <p:clrMapOvr>
    <a:masterClrMapping/>
  </p:clrMapOvr>
  <p:transition>
    <p:checker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sz="8800" b="1" dirty="0" smtClean="0"/>
              <a:t>Dangerous</a:t>
            </a:r>
            <a:r>
              <a:rPr lang="en-US" sz="4000" b="1" dirty="0" smtClean="0"/>
              <a:t>  Path </a:t>
            </a:r>
            <a:endParaRPr lang="en-US" sz="4000" b="1" dirty="0"/>
          </a:p>
        </p:txBody>
      </p:sp>
    </p:spTree>
  </p:cSld>
  <p:clrMapOvr>
    <a:masterClrMapping/>
  </p:clrMapOvr>
  <p:transition>
    <p:checker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sz="4000" b="1" dirty="0" smtClean="0"/>
              <a:t> </a:t>
            </a:r>
            <a:r>
              <a:rPr lang="en-US" sz="8800" b="1" dirty="0" smtClean="0"/>
              <a:t>Rough</a:t>
            </a:r>
            <a:r>
              <a:rPr lang="en-US" sz="4000" b="1" dirty="0" smtClean="0"/>
              <a:t>  Surface</a:t>
            </a:r>
            <a:endParaRPr lang="en-US" sz="4000" b="1" dirty="0"/>
          </a:p>
        </p:txBody>
      </p:sp>
    </p:spTree>
  </p:cSld>
  <p:clrMapOvr>
    <a:masterClrMapping/>
  </p:clrMapOvr>
  <p:transition>
    <p:checker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3399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295400" y="762000"/>
            <a:ext cx="6400800" cy="432435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sz="5400" i="1" dirty="0" smtClean="0"/>
              <a:t>        </a:t>
            </a:r>
            <a:r>
              <a:rPr lang="en-US" sz="5400" i="1" dirty="0" err="1" smtClean="0"/>
              <a:t>Boojho</a:t>
            </a:r>
            <a:r>
              <a:rPr lang="en-US" sz="5400" i="1" dirty="0" smtClean="0"/>
              <a:t> </a:t>
            </a:r>
          </a:p>
          <a:p>
            <a:pPr>
              <a:buNone/>
            </a:pPr>
            <a:r>
              <a:rPr lang="en-US" sz="5400" i="1" dirty="0" smtClean="0"/>
              <a:t>                  </a:t>
            </a:r>
            <a:r>
              <a:rPr lang="en-US" sz="5400" i="1" dirty="0" err="1" smtClean="0"/>
              <a:t>Toh</a:t>
            </a:r>
            <a:r>
              <a:rPr lang="en-US" sz="5400" i="1" dirty="0" smtClean="0"/>
              <a:t> </a:t>
            </a:r>
          </a:p>
          <a:p>
            <a:pPr>
              <a:buNone/>
            </a:pPr>
            <a:r>
              <a:rPr lang="en-US" sz="5400" i="1" dirty="0" smtClean="0"/>
              <a:t>                        </a:t>
            </a:r>
            <a:r>
              <a:rPr lang="en-US" sz="5400" i="1" dirty="0" err="1" smtClean="0"/>
              <a:t>Jaane</a:t>
            </a:r>
            <a:endParaRPr lang="en-US" sz="5400" i="1" dirty="0"/>
          </a:p>
        </p:txBody>
      </p:sp>
    </p:spTree>
  </p:cSld>
  <p:clrMapOvr>
    <a:masterClrMapping/>
  </p:clrMapOvr>
  <p:transition>
    <p:checker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ndex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322470" y="1290115"/>
            <a:ext cx="3588022" cy="4435387"/>
          </a:xfrm>
        </p:spPr>
      </p:pic>
    </p:spTree>
  </p:cSld>
  <p:clrMapOvr>
    <a:masterClrMapping/>
  </p:clrMapOvr>
  <p:transition>
    <p:checker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0"/>
            <a:ext cx="7162800" cy="33528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   HOMOPHONES</a:t>
            </a:r>
            <a:endParaRPr lang="en-US" sz="6600" dirty="0"/>
          </a:p>
        </p:txBody>
      </p:sp>
    </p:spTree>
  </p:cSld>
  <p:clrMapOvr>
    <a:masterClrMapping/>
  </p:clrMapOvr>
  <p:transition>
    <p:checker/>
    <p:sndAc>
      <p:stSnd>
        <p:snd r:embed="rId3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leg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174694" y="2053442"/>
            <a:ext cx="2921306" cy="4520396"/>
          </a:xfrm>
        </p:spPr>
      </p:pic>
    </p:spTree>
  </p:cSld>
  <p:clrMapOvr>
    <a:masterClrMapping/>
  </p:clrMapOvr>
  <p:transition>
    <p:checker/>
    <p:sndAc>
      <p:stSnd>
        <p:snd r:embed="rId2" name="chimes.wav" builtIn="1"/>
      </p:stSnd>
    </p:sndAc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eeth.jpe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86000" y="2034522"/>
            <a:ext cx="3581400" cy="3735014"/>
          </a:xfrm>
        </p:spPr>
      </p:pic>
    </p:spTree>
  </p:cSld>
  <p:clrMapOvr>
    <a:masterClrMapping/>
  </p:clrMapOvr>
  <p:transition>
    <p:checker/>
    <p:sndAc>
      <p:stSnd>
        <p:snd r:embed="rId2" name="chimes.wav" builtIn="1"/>
      </p:stSnd>
    </p:sndAc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ndex.jpe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124200" y="1828800"/>
            <a:ext cx="3292701" cy="4609782"/>
          </a:xfrm>
        </p:spPr>
      </p:pic>
    </p:spTree>
  </p:cSld>
  <p:clrMapOvr>
    <a:masterClrMapping/>
  </p:clrMapOvr>
  <p:transition>
    <p:checker/>
    <p:sndAc>
      <p:stSnd>
        <p:snd r:embed="rId2" name="chimes.wav" builtIn="1"/>
      </p:stSnd>
    </p:sndAc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and.jpe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88142" y="2057400"/>
            <a:ext cx="4036457" cy="4362902"/>
          </a:xfrm>
        </p:spPr>
      </p:pic>
    </p:spTree>
  </p:cSld>
  <p:clrMapOvr>
    <a:masterClrMapping/>
  </p:clrMapOvr>
  <p:transition>
    <p:checker/>
    <p:sndAc>
      <p:stSnd>
        <p:snd r:embed="rId2" name="chimes.wav" builtIn="1"/>
      </p:stSnd>
    </p:sndAc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ownload (6)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28800" y="2057400"/>
            <a:ext cx="5029200" cy="3803650"/>
          </a:xfrm>
        </p:spPr>
      </p:pic>
    </p:spTree>
  </p:cSld>
  <p:clrMapOvr>
    <a:masterClrMapping/>
  </p:clrMapOvr>
  <p:transition>
    <p:checker/>
    <p:sndAc>
      <p:stSnd>
        <p:snd r:embed="rId2" name="chimes.wav" builtIn="1"/>
      </p:stSnd>
    </p:sndAc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nose_2955882b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95400" y="2133600"/>
            <a:ext cx="6927899" cy="4324350"/>
          </a:xfrm>
        </p:spPr>
      </p:pic>
    </p:spTree>
  </p:cSld>
  <p:clrMapOvr>
    <a:masterClrMapping/>
  </p:clrMapOvr>
  <p:transition>
    <p:checker/>
    <p:sndAc>
      <p:stSnd>
        <p:snd r:embed="rId2" name="chimes.wav" builtIn="1"/>
      </p:stSnd>
    </p:sndAc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2400" y="2249488"/>
            <a:ext cx="8839200" cy="1789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8000" b="1" i="1" dirty="0" smtClean="0"/>
              <a:t>MATHEMATIC</a:t>
            </a:r>
            <a:r>
              <a:rPr lang="en-US" sz="8000" b="1" dirty="0" smtClean="0"/>
              <a:t>S</a:t>
            </a:r>
            <a:endParaRPr lang="en-US" sz="8000" dirty="0"/>
          </a:p>
        </p:txBody>
      </p:sp>
    </p:spTree>
  </p:cSld>
  <p:clrMapOvr>
    <a:masterClrMapping/>
  </p:clrMapOvr>
  <p:transition>
    <p:checker/>
    <p:sndAc>
      <p:stSnd>
        <p:snd r:embed="rId2" name="chimes.wav" builtIn="1"/>
      </p:stSnd>
    </p:sndAc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2249488"/>
            <a:ext cx="8229600" cy="432435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  <a:endParaRPr lang="en-US" sz="6600" dirty="0"/>
          </a:p>
        </p:txBody>
      </p:sp>
      <p:sp>
        <p:nvSpPr>
          <p:cNvPr id="4" name="Rectangle 3"/>
          <p:cNvSpPr/>
          <p:nvPr/>
        </p:nvSpPr>
        <p:spPr>
          <a:xfrm>
            <a:off x="1524000" y="1981200"/>
            <a:ext cx="636145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KNOCK THE </a:t>
            </a:r>
          </a:p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MULTIPLES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checker/>
    <p:sndAc>
      <p:stSnd>
        <p:snd r:embed="rId2" name="chimes.wav" builtIn="1"/>
      </p:stSnd>
    </p:sndAc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4800" dirty="0" smtClean="0"/>
              <a:t>25                   35               46                  </a:t>
            </a:r>
          </a:p>
          <a:p>
            <a:pPr>
              <a:buNone/>
            </a:pPr>
            <a:r>
              <a:rPr lang="en-US" sz="4800" dirty="0" smtClean="0"/>
              <a:t>              </a:t>
            </a:r>
          </a:p>
          <a:p>
            <a:pPr>
              <a:buNone/>
            </a:pPr>
            <a:r>
              <a:rPr lang="en-US" sz="4800" dirty="0" smtClean="0"/>
              <a:t>               59             20</a:t>
            </a:r>
            <a:endParaRPr lang="en-US" sz="4800" dirty="0"/>
          </a:p>
        </p:txBody>
      </p:sp>
    </p:spTree>
  </p:cSld>
  <p:clrMapOvr>
    <a:masterClrMapping/>
  </p:clrMapOvr>
  <p:transition>
    <p:checker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325112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r>
              <a:rPr lang="en-US" sz="4000" dirty="0" smtClean="0"/>
              <a:t>         </a:t>
            </a:r>
            <a:r>
              <a:rPr lang="en-US" sz="4800" dirty="0" smtClean="0"/>
              <a:t>18            36                  24                  </a:t>
            </a:r>
          </a:p>
          <a:p>
            <a:pPr>
              <a:buNone/>
            </a:pPr>
            <a:endParaRPr lang="en-US" sz="4800" dirty="0" smtClean="0"/>
          </a:p>
          <a:p>
            <a:pPr>
              <a:buNone/>
            </a:pPr>
            <a:r>
              <a:rPr lang="en-US" sz="4800" dirty="0" smtClean="0"/>
              <a:t>                 15                  54</a:t>
            </a:r>
            <a:endParaRPr lang="en-US" sz="4800" dirty="0"/>
          </a:p>
        </p:txBody>
      </p:sp>
    </p:spTree>
  </p:cSld>
  <p:clrMapOvr>
    <a:masterClrMapping/>
  </p:clrMapOvr>
  <p:transition>
    <p:checker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209800"/>
            <a:ext cx="8001000" cy="3657600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/>
              <a:t>We sat in the ___</a:t>
            </a:r>
          </a:p>
          <a:p>
            <a:r>
              <a:rPr lang="en-US" sz="4800" dirty="0" smtClean="0"/>
              <a:t>                    (rose/rows)</a:t>
            </a:r>
          </a:p>
          <a:p>
            <a:r>
              <a:rPr lang="en-US" sz="4800" dirty="0" smtClean="0"/>
              <a:t>                         </a:t>
            </a:r>
            <a:endParaRPr lang="en-US" sz="4800" dirty="0"/>
          </a:p>
        </p:txBody>
      </p:sp>
    </p:spTree>
  </p:cSld>
  <p:clrMapOvr>
    <a:masterClrMapping/>
  </p:clrMapOvr>
  <p:transition>
    <p:checker/>
    <p:sndAc>
      <p:stSnd>
        <p:snd r:embed="rId3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800" dirty="0" smtClean="0"/>
          </a:p>
          <a:p>
            <a:pPr>
              <a:buNone/>
            </a:pPr>
            <a:r>
              <a:rPr lang="en-US" sz="4800" dirty="0" smtClean="0"/>
              <a:t> 33            40               27       </a:t>
            </a:r>
          </a:p>
          <a:p>
            <a:pPr>
              <a:buNone/>
            </a:pPr>
            <a:r>
              <a:rPr lang="en-US" sz="4800" dirty="0" smtClean="0"/>
              <a:t>             </a:t>
            </a:r>
          </a:p>
          <a:p>
            <a:pPr>
              <a:buNone/>
            </a:pPr>
            <a:r>
              <a:rPr lang="en-US" sz="4800" dirty="0" smtClean="0"/>
              <a:t>               84           12</a:t>
            </a:r>
            <a:endParaRPr lang="en-US" sz="4800" dirty="0"/>
          </a:p>
        </p:txBody>
      </p:sp>
    </p:spTree>
  </p:cSld>
  <p:clrMapOvr>
    <a:masterClrMapping/>
  </p:clrMapOvr>
  <p:transition>
    <p:checker/>
    <p:sndAc>
      <p:stSnd>
        <p:snd r:embed="rId2" name="chimes.wav" builtIn="1"/>
      </p:stSnd>
    </p:sndAc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800" dirty="0" smtClean="0"/>
              <a:t>         42                 54            40           </a:t>
            </a:r>
          </a:p>
          <a:p>
            <a:pPr>
              <a:buNone/>
            </a:pPr>
            <a:r>
              <a:rPr lang="en-US" sz="4800" dirty="0" smtClean="0"/>
              <a:t>   </a:t>
            </a:r>
          </a:p>
          <a:p>
            <a:pPr>
              <a:buNone/>
            </a:pPr>
            <a:r>
              <a:rPr lang="en-US" sz="4800" dirty="0" smtClean="0"/>
              <a:t>  49                22</a:t>
            </a:r>
            <a:endParaRPr lang="en-US" sz="4800" dirty="0"/>
          </a:p>
        </p:txBody>
      </p:sp>
    </p:spTree>
  </p:cSld>
  <p:clrMapOvr>
    <a:masterClrMapping/>
  </p:clrMapOvr>
  <p:transition>
    <p:checker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4800" dirty="0" smtClean="0"/>
              <a:t>           27                21            49                 </a:t>
            </a:r>
          </a:p>
          <a:p>
            <a:pPr>
              <a:buNone/>
            </a:pPr>
            <a:endParaRPr lang="en-US" sz="4800" dirty="0" smtClean="0"/>
          </a:p>
          <a:p>
            <a:pPr>
              <a:buNone/>
            </a:pPr>
            <a:r>
              <a:rPr lang="en-US" sz="4800" dirty="0" smtClean="0"/>
              <a:t>           36             45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checker/>
    <p:sndAc>
      <p:stSnd>
        <p:snd r:embed="rId2" name="chimes.wav" builtIn="1"/>
      </p:stSnd>
    </p:sndAc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</a:t>
            </a:r>
          </a:p>
          <a:p>
            <a:pPr>
              <a:buNone/>
            </a:pPr>
            <a:r>
              <a:rPr lang="en-US" sz="4800" dirty="0" smtClean="0"/>
              <a:t>       24                15          9              </a:t>
            </a:r>
          </a:p>
          <a:p>
            <a:pPr>
              <a:buNone/>
            </a:pPr>
            <a:endParaRPr lang="en-US" sz="4800" dirty="0" smtClean="0"/>
          </a:p>
          <a:p>
            <a:pPr>
              <a:buNone/>
            </a:pPr>
            <a:r>
              <a:rPr lang="en-US" sz="4800" dirty="0" smtClean="0"/>
              <a:t>     29               27</a:t>
            </a:r>
            <a:endParaRPr lang="en-US" sz="4800" dirty="0"/>
          </a:p>
        </p:txBody>
      </p:sp>
    </p:spTree>
  </p:cSld>
  <p:clrMapOvr>
    <a:masterClrMapping/>
  </p:clrMapOvr>
  <p:transition>
    <p:checker/>
    <p:sndAc>
      <p:stSnd>
        <p:snd r:embed="rId2" name="chimes.wav" builtIn="1"/>
      </p:stSnd>
    </p:sndAc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800" dirty="0" smtClean="0"/>
          </a:p>
          <a:p>
            <a:pPr>
              <a:buNone/>
            </a:pPr>
            <a:r>
              <a:rPr lang="en-US" sz="4800" dirty="0" smtClean="0"/>
              <a:t>  26              38                28               </a:t>
            </a:r>
          </a:p>
          <a:p>
            <a:pPr>
              <a:buNone/>
            </a:pPr>
            <a:endParaRPr lang="en-US" sz="4800" dirty="0" smtClean="0"/>
          </a:p>
          <a:p>
            <a:pPr>
              <a:buNone/>
            </a:pPr>
            <a:r>
              <a:rPr lang="en-US" sz="4800" dirty="0" smtClean="0"/>
              <a:t>   35               63</a:t>
            </a:r>
            <a:endParaRPr lang="en-US" sz="4800" dirty="0"/>
          </a:p>
        </p:txBody>
      </p:sp>
    </p:spTree>
  </p:cSld>
  <p:clrMapOvr>
    <a:masterClrMapping/>
  </p:clrMapOvr>
  <p:transition>
    <p:checker/>
    <p:sndAc>
      <p:stSnd>
        <p:snd r:embed="rId2" name="chimes.wav" builtIn="1"/>
      </p:stSnd>
    </p:sndAc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85A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43000"/>
            <a:ext cx="8229600" cy="3124200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en-US" sz="9600" dirty="0"/>
          </a:p>
        </p:txBody>
      </p:sp>
      <p:sp>
        <p:nvSpPr>
          <p:cNvPr id="4" name="Rectangle 3"/>
          <p:cNvSpPr/>
          <p:nvPr/>
        </p:nvSpPr>
        <p:spPr>
          <a:xfrm>
            <a:off x="2137678" y="1600200"/>
            <a:ext cx="4720321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PROUD</a:t>
            </a:r>
          </a:p>
          <a:p>
            <a:pPr algn="ctr"/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TO </a:t>
            </a:r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BE</a:t>
            </a:r>
          </a:p>
          <a:p>
            <a:pPr algn="ctr"/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AN INDIAN</a:t>
            </a:r>
          </a:p>
          <a:p>
            <a:pPr algn="ctr"/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hecker/>
    <p:sndAc>
      <p:stSnd>
        <p:snd r:embed="rId2" name="chimes.wav" builtIn="1"/>
      </p:stSnd>
    </p:sndAc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4000" b="1" dirty="0" smtClean="0"/>
          </a:p>
          <a:p>
            <a:pPr>
              <a:buNone/>
            </a:pPr>
            <a:r>
              <a:rPr lang="en-US" sz="4800" b="1" dirty="0" smtClean="0"/>
              <a:t>Southern coa</a:t>
            </a:r>
            <a:r>
              <a:rPr lang="en-US" sz="4800" dirty="0" smtClean="0"/>
              <a:t>stal state</a:t>
            </a:r>
            <a:endParaRPr lang="en-US" sz="4800" dirty="0"/>
          </a:p>
        </p:txBody>
      </p:sp>
    </p:spTree>
  </p:cSld>
  <p:clrMapOvr>
    <a:masterClrMapping/>
  </p:clrMapOvr>
  <p:transition>
    <p:checker/>
    <p:sndAc>
      <p:stSnd>
        <p:snd r:embed="rId2" name="chimes.wav" builtIn="1"/>
      </p:stSnd>
    </p:sndAc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  <a:r>
              <a:rPr lang="en-US" sz="4800" dirty="0" smtClean="0"/>
              <a:t>Northern mountain state</a:t>
            </a:r>
            <a:endParaRPr lang="en-US" sz="4800" dirty="0"/>
          </a:p>
        </p:txBody>
      </p:sp>
    </p:spTree>
  </p:cSld>
  <p:clrMapOvr>
    <a:masterClrMapping/>
  </p:clrMapOvr>
  <p:transition>
    <p:checker/>
    <p:sndAc>
      <p:stSnd>
        <p:snd r:embed="rId2" name="chimes.wav" builtIn="1"/>
      </p:stSnd>
    </p:sndAc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4800" dirty="0" smtClean="0"/>
              <a:t>A  state that shares border </a:t>
            </a:r>
          </a:p>
          <a:p>
            <a:pPr>
              <a:buNone/>
            </a:pPr>
            <a:r>
              <a:rPr lang="en-US" sz="4800" dirty="0" smtClean="0"/>
              <a:t>with  Nepal.</a:t>
            </a:r>
          </a:p>
          <a:p>
            <a:pPr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</p:spTree>
  </p:cSld>
  <p:clrMapOvr>
    <a:masterClrMapping/>
  </p:clrMapOvr>
  <p:transition>
    <p:checker/>
    <p:sndAc>
      <p:stSnd>
        <p:snd r:embed="rId2" name="chimes.wav" builtIn="1"/>
      </p:stSnd>
    </p:sndAc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sz="4800" dirty="0" smtClean="0"/>
              <a:t> A state that has west in its </a:t>
            </a:r>
          </a:p>
          <a:p>
            <a:pPr>
              <a:buNone/>
            </a:pPr>
            <a:r>
              <a:rPr lang="en-US" sz="4800" dirty="0" smtClean="0"/>
              <a:t>name but it is in the east</a:t>
            </a:r>
            <a:r>
              <a:rPr lang="en-US" sz="4000" dirty="0" smtClean="0"/>
              <a:t>.</a:t>
            </a:r>
            <a:endParaRPr lang="en-US" sz="4000" dirty="0"/>
          </a:p>
        </p:txBody>
      </p:sp>
    </p:spTree>
  </p:cSld>
  <p:clrMapOvr>
    <a:masterClrMapping/>
  </p:clrMapOvr>
  <p:transition>
    <p:checker/>
    <p:sndAc>
      <p:stSnd>
        <p:snd r:embed="rId2" name="chimes.wav" builtIn="1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828800"/>
            <a:ext cx="8686800" cy="425132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800" dirty="0" smtClean="0"/>
              <a:t>The pigeon is a symbol of ______</a:t>
            </a:r>
          </a:p>
          <a:p>
            <a:pPr algn="ctr">
              <a:buNone/>
            </a:pPr>
            <a:r>
              <a:rPr lang="en-US" sz="4800" dirty="0" smtClean="0"/>
              <a:t>                                      (piece/peace)               </a:t>
            </a:r>
            <a:endParaRPr lang="en-US" sz="4800" dirty="0"/>
          </a:p>
        </p:txBody>
      </p:sp>
    </p:spTree>
  </p:cSld>
  <p:clrMapOvr>
    <a:masterClrMapping/>
  </p:clrMapOvr>
  <p:transition>
    <p:checker/>
    <p:sndAc>
      <p:stSnd>
        <p:snd r:embed="rId3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4000" dirty="0" smtClean="0"/>
          </a:p>
          <a:p>
            <a:pPr>
              <a:buNone/>
            </a:pPr>
            <a:r>
              <a:rPr lang="en-US" sz="4000" dirty="0" smtClean="0"/>
              <a:t> </a:t>
            </a:r>
            <a:r>
              <a:rPr lang="en-US" sz="4400" dirty="0" smtClean="0"/>
              <a:t>A state famous for </a:t>
            </a:r>
            <a:r>
              <a:rPr lang="en-US" sz="4400" b="1" dirty="0" err="1" smtClean="0"/>
              <a:t>Bollywood</a:t>
            </a:r>
            <a:endParaRPr lang="en-US" sz="4400" dirty="0"/>
          </a:p>
        </p:txBody>
      </p:sp>
    </p:spTree>
  </p:cSld>
  <p:clrMapOvr>
    <a:masterClrMapping/>
  </p:clrMapOvr>
  <p:transition>
    <p:checker/>
    <p:sndAc>
      <p:stSnd>
        <p:snd r:embed="rId2" name="chimes.wav" builtIn="1"/>
      </p:stSnd>
    </p:sndAc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4800" dirty="0" smtClean="0"/>
              <a:t>Name the state whose capital   </a:t>
            </a:r>
          </a:p>
          <a:p>
            <a:pPr>
              <a:buNone/>
            </a:pPr>
            <a:r>
              <a:rPr lang="en-US" sz="4800" dirty="0" smtClean="0"/>
              <a:t>is </a:t>
            </a:r>
            <a:r>
              <a:rPr lang="en-US" sz="4800" b="1" dirty="0" err="1" smtClean="0"/>
              <a:t>Gandhinagar</a:t>
            </a:r>
            <a:r>
              <a:rPr lang="en-US" sz="4800" dirty="0" smtClean="0"/>
              <a:t>.</a:t>
            </a:r>
          </a:p>
        </p:txBody>
      </p:sp>
    </p:spTree>
  </p:cSld>
  <p:clrMapOvr>
    <a:masterClrMapping/>
  </p:clrMapOvr>
  <p:transition>
    <p:checker/>
    <p:sndAc>
      <p:stSnd>
        <p:snd r:embed="rId2" name="chimes.wav" builtIn="1"/>
      </p:stSnd>
    </p:sndAc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4800" dirty="0" smtClean="0"/>
          </a:p>
          <a:p>
            <a:pPr>
              <a:buNone/>
            </a:pPr>
            <a:r>
              <a:rPr lang="en-US" sz="4800" dirty="0" smtClean="0"/>
              <a:t>Name the state whose capital   </a:t>
            </a:r>
          </a:p>
          <a:p>
            <a:pPr>
              <a:buNone/>
            </a:pPr>
            <a:r>
              <a:rPr lang="en-US" sz="4800" dirty="0" smtClean="0"/>
              <a:t>is </a:t>
            </a:r>
            <a:r>
              <a:rPr lang="en-US" sz="4800" b="1" dirty="0" smtClean="0"/>
              <a:t>Bhubaneswar.</a:t>
            </a:r>
            <a:endParaRPr lang="en-US" sz="4800" dirty="0"/>
          </a:p>
        </p:txBody>
      </p:sp>
    </p:spTree>
  </p:cSld>
  <p:clrMapOvr>
    <a:masterClrMapping/>
  </p:clrMapOvr>
  <p:transition>
    <p:checker/>
    <p:sndAc>
      <p:stSnd>
        <p:snd r:embed="rId2" name="chimes.wav" builtIn="1"/>
      </p:stSnd>
    </p:sndAc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22EE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1" y="2133600"/>
            <a:ext cx="804455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AMAZING ANIMALS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checker/>
    <p:sndAc>
      <p:stSnd>
        <p:snd r:embed="rId2" name="chimes.wav" builtIn="1"/>
      </p:stSnd>
    </p:sndAc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66800" y="2118305"/>
            <a:ext cx="7086599" cy="4223877"/>
          </a:xfrm>
        </p:spPr>
      </p:pic>
    </p:spTree>
  </p:cSld>
  <p:clrMapOvr>
    <a:masterClrMapping/>
  </p:clrMapOvr>
  <p:transition>
    <p:checker/>
    <p:sndAc>
      <p:stSnd>
        <p:snd r:embed="rId2" name="chimes.wav" builtIn="1"/>
      </p:stSnd>
    </p:sndAc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ownload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28800" y="1219201"/>
            <a:ext cx="5867400" cy="4724399"/>
          </a:xfrm>
        </p:spPr>
      </p:pic>
    </p:spTree>
  </p:cSld>
  <p:clrMapOvr>
    <a:masterClrMapping/>
  </p:clrMapOvr>
  <p:transition>
    <p:checker/>
    <p:sndAc>
      <p:stSnd>
        <p:snd r:embed="rId2" name="chimes.wav" builtIn="1"/>
      </p:stSnd>
    </p:sndAc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 (7)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52600" y="1219200"/>
            <a:ext cx="6324600" cy="5029201"/>
          </a:xfrm>
        </p:spPr>
      </p:pic>
    </p:spTree>
  </p:cSld>
  <p:clrMapOvr>
    <a:masterClrMapping/>
  </p:clrMapOvr>
  <p:transition>
    <p:checker/>
    <p:sndAc>
      <p:stSnd>
        <p:snd r:embed="rId2" name="chimes.wav" builtIn="1"/>
      </p:stSnd>
    </p:sndAc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 (2)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00200" y="1600200"/>
            <a:ext cx="6477000" cy="4495800"/>
          </a:xfrm>
        </p:spPr>
      </p:pic>
    </p:spTree>
  </p:cSld>
  <p:clrMapOvr>
    <a:masterClrMapping/>
  </p:clrMapOvr>
  <p:transition>
    <p:checker/>
    <p:sndAc>
      <p:stSnd>
        <p:snd r:embed="rId2" name="chimes.wav" builtIn="1"/>
      </p:stSnd>
    </p:sndAc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 (3)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28800" y="2133601"/>
            <a:ext cx="6248400" cy="4343400"/>
          </a:xfrm>
        </p:spPr>
      </p:pic>
    </p:spTree>
  </p:cSld>
  <p:clrMapOvr>
    <a:masterClrMapping/>
  </p:clrMapOvr>
  <p:transition>
    <p:checker/>
    <p:sndAc>
      <p:stSnd>
        <p:snd r:embed="rId2" name="chimes.wav" builtIn="1"/>
      </p:stSnd>
    </p:sndAc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 (4)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24000" y="1981200"/>
            <a:ext cx="6119813" cy="4267200"/>
          </a:xfrm>
        </p:spPr>
      </p:pic>
    </p:spTree>
  </p:cSld>
  <p:clrMapOvr>
    <a:masterClrMapping/>
  </p:clrMapOvr>
  <p:transition>
    <p:checker/>
    <p:sndAc>
      <p:stSnd>
        <p:snd r:embed="rId2" name="chimes.wav" builtIn="1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752600"/>
            <a:ext cx="9144000" cy="4327525"/>
          </a:xfrm>
        </p:spPr>
        <p:txBody>
          <a:bodyPr/>
          <a:lstStyle/>
          <a:p>
            <a:pPr algn="ctr">
              <a:buNone/>
            </a:pPr>
            <a:r>
              <a:rPr lang="en-US" sz="4800" dirty="0" smtClean="0"/>
              <a:t>He went to Australia by sea ___________</a:t>
            </a:r>
          </a:p>
          <a:p>
            <a:pPr algn="ctr">
              <a:buNone/>
            </a:pPr>
            <a:r>
              <a:rPr lang="en-US" sz="4800" dirty="0" smtClean="0"/>
              <a:t>   </a:t>
            </a:r>
          </a:p>
          <a:p>
            <a:pPr algn="ctr">
              <a:buNone/>
            </a:pPr>
            <a:r>
              <a:rPr lang="en-US" sz="4800" dirty="0" smtClean="0"/>
              <a:t>( route/root)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ransition>
    <p:checker/>
    <p:sndAc>
      <p:stSnd>
        <p:snd r:embed="rId3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 (5)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76400" y="1905001"/>
            <a:ext cx="6019800" cy="4191000"/>
          </a:xfrm>
        </p:spPr>
      </p:pic>
    </p:spTree>
  </p:cSld>
  <p:clrMapOvr>
    <a:masterClrMapping/>
  </p:clrMapOvr>
  <p:transition>
    <p:checker/>
    <p:sndAc>
      <p:stSnd>
        <p:snd r:embed="rId2" name="chimes.wav" builtIn="1"/>
      </p:stSnd>
    </p:sndAc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143000" y="2438400"/>
            <a:ext cx="7086600" cy="18288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6600" b="1" dirty="0" smtClean="0"/>
              <a:t>     </a:t>
            </a:r>
            <a:endParaRPr lang="en-US" sz="6600" b="1" dirty="0"/>
          </a:p>
        </p:txBody>
      </p:sp>
      <p:sp>
        <p:nvSpPr>
          <p:cNvPr id="4" name="Rectangle 3"/>
          <p:cNvSpPr/>
          <p:nvPr/>
        </p:nvSpPr>
        <p:spPr>
          <a:xfrm>
            <a:off x="457201" y="1828800"/>
            <a:ext cx="8381999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7200" b="1" dirty="0" smtClean="0"/>
              <a:t>Fascinating Birds</a:t>
            </a:r>
            <a:endParaRPr lang="en-US" sz="7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>
    <p:checker/>
    <p:sndAc>
      <p:stSnd>
        <p:snd r:embed="rId2" name="chimes.wav" builtIn="1"/>
      </p:stSnd>
    </p:sndAc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4000" dirty="0" smtClean="0"/>
          </a:p>
          <a:p>
            <a:pPr>
              <a:buNone/>
            </a:pPr>
            <a:r>
              <a:rPr lang="en-US" sz="4800" dirty="0" smtClean="0"/>
              <a:t>It makes nest on the topmost </a:t>
            </a:r>
          </a:p>
          <a:p>
            <a:pPr>
              <a:buNone/>
            </a:pPr>
            <a:r>
              <a:rPr lang="en-US" sz="4800" dirty="0" smtClean="0"/>
              <a:t>branch of the tree.</a:t>
            </a:r>
            <a:endParaRPr lang="en-US" sz="4800" dirty="0"/>
          </a:p>
        </p:txBody>
      </p:sp>
    </p:spTree>
  </p:cSld>
  <p:clrMapOvr>
    <a:masterClrMapping/>
  </p:clrMapOvr>
  <p:transition>
    <p:checker/>
    <p:sndAc>
      <p:stSnd>
        <p:snd r:embed="rId2" name="chimes.wav" builtIn="1"/>
      </p:stSnd>
    </p:sndAc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4800" dirty="0" smtClean="0"/>
              <a:t>State bird of Delhi</a:t>
            </a:r>
            <a:endParaRPr lang="en-US" sz="4800" dirty="0"/>
          </a:p>
        </p:txBody>
      </p:sp>
    </p:spTree>
  </p:cSld>
  <p:clrMapOvr>
    <a:masterClrMapping/>
  </p:clrMapOvr>
  <p:transition>
    <p:checker/>
    <p:sndAc>
      <p:stSnd>
        <p:snd r:embed="rId2" name="chimes.wav" builtIn="1"/>
      </p:stSnd>
    </p:sndAc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4800" dirty="0" smtClean="0"/>
              <a:t>It stitches leaves to make its </a:t>
            </a:r>
          </a:p>
          <a:p>
            <a:pPr>
              <a:buNone/>
            </a:pPr>
            <a:r>
              <a:rPr lang="en-US" sz="4800" dirty="0" smtClean="0"/>
              <a:t>nest.</a:t>
            </a:r>
            <a:endParaRPr lang="en-US" sz="4800" dirty="0"/>
          </a:p>
        </p:txBody>
      </p:sp>
    </p:spTree>
  </p:cSld>
  <p:clrMapOvr>
    <a:masterClrMapping/>
  </p:clrMapOvr>
  <p:transition>
    <p:checker/>
    <p:sndAc>
      <p:stSnd>
        <p:snd r:embed="rId2" name="chimes.wav" builtIn="1"/>
      </p:stSnd>
    </p:sndAc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4800" dirty="0" smtClean="0"/>
              <a:t>Flightless  bird</a:t>
            </a:r>
            <a:endParaRPr lang="en-US" sz="4800" dirty="0"/>
          </a:p>
        </p:txBody>
      </p:sp>
    </p:spTree>
  </p:cSld>
  <p:clrMapOvr>
    <a:masterClrMapping/>
  </p:clrMapOvr>
  <p:transition>
    <p:checker/>
    <p:sndAc>
      <p:stSnd>
        <p:snd r:embed="rId2" name="chimes.wav" builtIn="1"/>
      </p:stSnd>
    </p:sndAc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4800" dirty="0" smtClean="0"/>
              <a:t>Its a name of a bird as well as </a:t>
            </a:r>
          </a:p>
          <a:p>
            <a:pPr>
              <a:buNone/>
            </a:pPr>
            <a:r>
              <a:rPr lang="en-US" sz="4800" dirty="0" smtClean="0"/>
              <a:t>of  a fruit.</a:t>
            </a:r>
            <a:endParaRPr lang="en-US" sz="4800" dirty="0"/>
          </a:p>
        </p:txBody>
      </p:sp>
    </p:spTree>
  </p:cSld>
  <p:clrMapOvr>
    <a:masterClrMapping/>
  </p:clrMapOvr>
  <p:transition>
    <p:checker/>
    <p:sndAc>
      <p:stSnd>
        <p:snd r:embed="rId2" name="chimes.wav" builtIn="1"/>
      </p:stSnd>
    </p:sndAc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4800" dirty="0" smtClean="0"/>
              <a:t>It makes nest in tree’ s trunk.</a:t>
            </a:r>
            <a:endParaRPr lang="en-US" sz="4800" dirty="0"/>
          </a:p>
        </p:txBody>
      </p:sp>
    </p:spTree>
  </p:cSld>
  <p:clrMapOvr>
    <a:masterClrMapping/>
  </p:clrMapOvr>
  <p:transition>
    <p:checker/>
    <p:sndAc>
      <p:stSnd>
        <p:snd r:embed="rId2" name="chimes.wav" builtIn="1"/>
      </p:stSnd>
    </p:sndAc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4800" dirty="0" smtClean="0"/>
              <a:t>Its babies are called </a:t>
            </a:r>
          </a:p>
          <a:p>
            <a:pPr>
              <a:buNone/>
            </a:pPr>
            <a:r>
              <a:rPr lang="en-US" sz="4800" dirty="0" smtClean="0"/>
              <a:t>peachicks.</a:t>
            </a:r>
            <a:endParaRPr lang="en-US" sz="4800" dirty="0"/>
          </a:p>
        </p:txBody>
      </p:sp>
    </p:spTree>
  </p:cSld>
  <p:clrMapOvr>
    <a:masterClrMapping/>
  </p:clrMapOvr>
  <p:transition>
    <p:checker/>
    <p:sndAc>
      <p:stSnd>
        <p:snd r:embed="rId2" name="chimes.wav" builtIn="1"/>
      </p:stSnd>
    </p:sndAc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>
            <a:alpha val="7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9600" y="2133600"/>
            <a:ext cx="816403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SPORTS ICON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checker/>
    <p:sndAc>
      <p:stSnd>
        <p:snd r:embed="rId2" name="chimes.wav" builtIn="1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828800"/>
            <a:ext cx="9144000" cy="409892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800" dirty="0" smtClean="0"/>
              <a:t>I love to watch  animated T.V   ___________</a:t>
            </a:r>
          </a:p>
          <a:p>
            <a:pPr>
              <a:buNone/>
            </a:pPr>
            <a:r>
              <a:rPr lang="en-US" sz="4800" dirty="0" smtClean="0"/>
              <a:t>               </a:t>
            </a:r>
          </a:p>
          <a:p>
            <a:pPr>
              <a:buNone/>
            </a:pPr>
            <a:r>
              <a:rPr lang="en-US" sz="4800" dirty="0" smtClean="0"/>
              <a:t>              ( cereal/serial)</a:t>
            </a:r>
            <a:endParaRPr lang="en-US" sz="4800" dirty="0"/>
          </a:p>
        </p:txBody>
      </p:sp>
    </p:spTree>
  </p:cSld>
  <p:clrMapOvr>
    <a:masterClrMapping/>
  </p:clrMapOvr>
  <p:transition>
    <p:checker/>
    <p:sndAc>
      <p:stSnd>
        <p:snd r:embed="rId3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download (2)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00200" y="1676400"/>
            <a:ext cx="5715000" cy="4572000"/>
          </a:xfrm>
        </p:spPr>
      </p:pic>
    </p:spTree>
  </p:cSld>
  <p:clrMapOvr>
    <a:masterClrMapping/>
  </p:clrMapOvr>
  <p:transition>
    <p:checker/>
    <p:sndAc>
      <p:stSnd>
        <p:snd r:embed="rId2" name="chimes.wav" builtIn="1"/>
      </p:stSnd>
    </p:sndAc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 (8)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76400" y="1676400"/>
            <a:ext cx="5715000" cy="4498975"/>
          </a:xfrm>
        </p:spPr>
      </p:pic>
    </p:spTree>
  </p:cSld>
  <p:clrMapOvr>
    <a:masterClrMapping/>
  </p:clrMapOvr>
  <p:transition>
    <p:checker/>
    <p:sndAc>
      <p:stSnd>
        <p:snd r:embed="rId2" name="chimes.wav" builtIn="1"/>
      </p:stSnd>
    </p:sndAc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ownload (3)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76400" y="1676400"/>
            <a:ext cx="5715000" cy="4343400"/>
          </a:xfrm>
        </p:spPr>
      </p:pic>
    </p:spTree>
  </p:cSld>
  <p:clrMapOvr>
    <a:masterClrMapping/>
  </p:clrMapOvr>
  <p:transition>
    <p:checker/>
    <p:sndAc>
      <p:stSnd>
        <p:snd r:embed="rId2" name="chimes.wav" builtIn="1"/>
      </p:stSnd>
    </p:sndAc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ownload (4)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28800" y="1676400"/>
            <a:ext cx="5562599" cy="4495799"/>
          </a:xfrm>
        </p:spPr>
      </p:pic>
    </p:spTree>
  </p:cSld>
  <p:clrMapOvr>
    <a:masterClrMapping/>
  </p:clrMapOvr>
  <p:transition>
    <p:checker/>
    <p:sndAc>
      <p:stSnd>
        <p:snd r:embed="rId2" name="chimes.wav" builtIn="1"/>
      </p:stSnd>
    </p:sndAc>
  </p:transition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ownload (5)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00200" y="1981200"/>
            <a:ext cx="5867400" cy="4114799"/>
          </a:xfrm>
        </p:spPr>
      </p:pic>
    </p:spTree>
  </p:cSld>
  <p:clrMapOvr>
    <a:masterClrMapping/>
  </p:clrMapOvr>
  <p:transition>
    <p:checker/>
    <p:sndAc>
      <p:stSnd>
        <p:snd r:embed="rId2" name="chimes.wav" builtIn="1"/>
      </p:stSnd>
    </p:sndAc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 (10)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76400" y="1600200"/>
            <a:ext cx="5867400" cy="4343401"/>
          </a:xfrm>
        </p:spPr>
      </p:pic>
    </p:spTree>
  </p:cSld>
  <p:clrMapOvr>
    <a:masterClrMapping/>
  </p:clrMapOvr>
  <p:transition>
    <p:checker/>
    <p:sndAc>
      <p:stSnd>
        <p:snd r:embed="rId2" name="chimes.wav" builtIn="1"/>
      </p:stSnd>
    </p:sndAc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 (11)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76400" y="1066800"/>
            <a:ext cx="5867401" cy="5181600"/>
          </a:xfrm>
        </p:spPr>
      </p:pic>
    </p:spTree>
  </p:cSld>
  <p:clrMapOvr>
    <a:masterClrMapping/>
  </p:clrMapOvr>
  <p:transition>
    <p:checker/>
    <p:sndAc>
      <p:stSnd>
        <p:snd r:embed="rId2" name="chimes.wav" builtIn="1"/>
      </p:stSnd>
    </p:sndAc>
  </p:transition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D5DE7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38200" y="2133600"/>
            <a:ext cx="793543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RAPID FIRE ROUND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checker/>
    <p:sndAc>
      <p:stSnd>
        <p:snd r:embed="rId2" name="chimes.wav" builtIn="1"/>
      </p:stSnd>
    </p:sndAc>
  </p:transition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1295401"/>
            <a:ext cx="74676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buNone/>
            </a:pPr>
            <a:r>
              <a:rPr lang="en-US" sz="5400" i="1" dirty="0" smtClean="0"/>
              <a:t>Knowledge is </a:t>
            </a:r>
          </a:p>
          <a:p>
            <a:pPr>
              <a:buNone/>
            </a:pPr>
            <a:r>
              <a:rPr lang="en-US" sz="5400" i="1" dirty="0" smtClean="0"/>
              <a:t>the best and the safest treasure to acquire.</a:t>
            </a:r>
          </a:p>
        </p:txBody>
      </p:sp>
    </p:spTree>
  </p:cSld>
  <p:clrMapOvr>
    <a:masterClrMapping/>
  </p:clrMapOvr>
  <p:transition>
    <p:checker/>
    <p:sndAc>
      <p:stSnd>
        <p:snd r:embed="rId2" name="chimes.wav" builtIn="1"/>
      </p:stSnd>
    </p:sndAc>
  </p:transition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ajan\AppData\Local\Microsoft\Windows\Temporary Internet Files\Content.IE5\BBWO17G1\thankyou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1828800"/>
            <a:ext cx="6934200" cy="3352800"/>
          </a:xfrm>
          <a:prstGeom prst="rect">
            <a:avLst/>
          </a:prstGeom>
          <a:noFill/>
        </p:spPr>
      </p:pic>
    </p:spTree>
  </p:cSld>
  <p:clrMapOvr>
    <a:masterClrMapping/>
  </p:clrMapOvr>
  <p:transition>
    <p:checker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63232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800" dirty="0" smtClean="0"/>
              <a:t> My mother brought candles from Diwali _________</a:t>
            </a:r>
          </a:p>
          <a:p>
            <a:pPr>
              <a:buNone/>
            </a:pPr>
            <a:r>
              <a:rPr lang="en-US" sz="4800" dirty="0" smtClean="0"/>
              <a:t>            </a:t>
            </a:r>
          </a:p>
          <a:p>
            <a:pPr>
              <a:buNone/>
            </a:pPr>
            <a:r>
              <a:rPr lang="en-US" sz="4800" dirty="0" smtClean="0"/>
              <a:t>                   (Fare /fair )</a:t>
            </a:r>
            <a:endParaRPr lang="en-US" sz="4800" dirty="0"/>
          </a:p>
        </p:txBody>
      </p:sp>
    </p:spTree>
  </p:cSld>
  <p:clrMapOvr>
    <a:masterClrMapping/>
  </p:clrMapOvr>
  <p:transition>
    <p:checker/>
    <p:sndAc>
      <p:stSnd>
        <p:snd r:embed="rId3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`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8991600" cy="455612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800" dirty="0" smtClean="0"/>
              <a:t>There are seven days in a  ___________</a:t>
            </a:r>
          </a:p>
          <a:p>
            <a:pPr algn="ctr">
              <a:buNone/>
            </a:pPr>
            <a:r>
              <a:rPr lang="en-US" sz="4800" dirty="0" smtClean="0"/>
              <a:t>   </a:t>
            </a:r>
          </a:p>
          <a:p>
            <a:pPr algn="ctr">
              <a:buNone/>
            </a:pPr>
            <a:r>
              <a:rPr lang="en-US" sz="4800" dirty="0" smtClean="0"/>
              <a:t>    (  week / weak)</a:t>
            </a:r>
            <a:endParaRPr lang="en-US" sz="4800" dirty="0"/>
          </a:p>
        </p:txBody>
      </p:sp>
    </p:spTree>
  </p:cSld>
  <p:clrMapOvr>
    <a:masterClrMapping/>
  </p:clrMapOvr>
  <p:transition>
    <p:checker/>
    <p:sndAc>
      <p:stSnd>
        <p:snd r:embed="rId3" name="chimes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432</TotalTime>
  <Words>363</Words>
  <Application>Microsoft Office PowerPoint</Application>
  <PresentationFormat>On-screen Show (4:3)</PresentationFormat>
  <Paragraphs>164</Paragraphs>
  <Slides>79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79</vt:i4>
      </vt:variant>
    </vt:vector>
  </HeadingPairs>
  <TitlesOfParts>
    <vt:vector size="80" baseType="lpstr">
      <vt:lpstr>Urban</vt:lpstr>
      <vt:lpstr> CLASS III QUIZ</vt:lpstr>
      <vt:lpstr>   Word   Magic </vt:lpstr>
      <vt:lpstr>   HOMOPHONES</vt:lpstr>
      <vt:lpstr>Slide 4</vt:lpstr>
      <vt:lpstr>Slide 5</vt:lpstr>
      <vt:lpstr>Slide 6</vt:lpstr>
      <vt:lpstr>Slide 7</vt:lpstr>
      <vt:lpstr>Slide 8</vt:lpstr>
      <vt:lpstr>`</vt:lpstr>
      <vt:lpstr>Slide 10</vt:lpstr>
      <vt:lpstr> Synonyms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 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Slide 69</vt:lpstr>
      <vt:lpstr>Slide 70</vt:lpstr>
      <vt:lpstr>Slide 71</vt:lpstr>
      <vt:lpstr>Slide 72</vt:lpstr>
      <vt:lpstr>Slide 73</vt:lpstr>
      <vt:lpstr>Slide 74</vt:lpstr>
      <vt:lpstr>Slide 75</vt:lpstr>
      <vt:lpstr>Slide 76</vt:lpstr>
      <vt:lpstr>Slide 77</vt:lpstr>
      <vt:lpstr>Slide 78</vt:lpstr>
      <vt:lpstr>Slide 79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PLAB-II-12</cp:lastModifiedBy>
  <cp:revision>66</cp:revision>
  <dcterms:created xsi:type="dcterms:W3CDTF">2016-02-17T11:14:15Z</dcterms:created>
  <dcterms:modified xsi:type="dcterms:W3CDTF">2016-03-14T02:48:12Z</dcterms:modified>
</cp:coreProperties>
</file>